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97" d="100"/>
          <a:sy n="97" d="100"/>
        </p:scale>
        <p:origin x="1350"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10/27/2023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10/27/2023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10/27/2023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10/27/2023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10/27/2023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10/27/2023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10/27/2023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10/27/2023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10/27/2023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10/27/2023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10/27/2023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 Belén Tipantuña</a:t>
            </a:r>
          </a:p>
          <a:p>
            <a:r>
              <a:rPr lang="en-US" dirty="0">
                <a:solidFill>
                  <a:schemeClr val="bg2"/>
                </a:solidFill>
                <a:latin typeface="Abadi" panose="020B0604020104020204" pitchFamily="34" charset="0"/>
                <a:ea typeface="SF Pro" pitchFamily="2" charset="0"/>
                <a:cs typeface="SF Pro" pitchFamily="2" charset="0"/>
              </a:rPr>
              <a:t>27 </a:t>
            </a:r>
            <a:r>
              <a:rPr lang="en-US" dirty="0" err="1">
                <a:solidFill>
                  <a:schemeClr val="bg2"/>
                </a:solidFill>
                <a:latin typeface="Abadi" panose="020B0604020104020204" pitchFamily="34" charset="0"/>
                <a:ea typeface="SF Pro" pitchFamily="2" charset="0"/>
                <a:cs typeface="SF Pro" pitchFamily="2" charset="0"/>
              </a:rPr>
              <a:t>Octuber</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https://github.com/Belen1112/Cousera_Semana5/blob/6423d17440b0ab8f628b28c9373484ae3b8af2c0/Data%20Wrangling.ipynb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https://github.com/Belen1112/Cousera_Semana5/blob/6423d17440b0ab8f628b28c9373484ae3b8af2c0/EDA%20with%20Data%20Visualization.ipynb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https://github.com/Belen1112/Cousera_Semana5/blob/6423d17440b0ab8f628b28c9373484ae3b8af2c0/EDA%20with%20SQL.ipynb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https://github.com/Belen1112/Cousera_Semana5/blob/6423d17440b0ab8f628b28c9373484ae3b8af2c0/app.py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https://github.com/Belen1112/Cousera_Semana5/blob/6423d17440b0ab8f628b28c9373484ae3b8af2c0/Machine%20Learning%20Prediction.ipynb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https://github.com/Belen1112/Cousera_Semana5/blob/6423d17440b0ab8f628b28c9373484ae3b8af2c0/Data%20Collection%20API.ipynb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https://github.com/Belen1112/Cousera_Semana5/blob/6423d17440b0ab8f628b28c9373484ae3b8af2c0/Data%20Collection%20with%20Web%20Scraping.ipynb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1336</TotalTime>
  <Words>1807</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Belen T.</cp:lastModifiedBy>
  <cp:revision>199</cp:revision>
  <dcterms:created xsi:type="dcterms:W3CDTF">2021-04-29T18:58:34Z</dcterms:created>
  <dcterms:modified xsi:type="dcterms:W3CDTF">2023-10-27T20:11:46Z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